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2204864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第五部分　热点原创篇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横线前面列举了三个学校的创新做法，空格处需要一个句子，对前面列举的这些具体活动进行总结概括，点明它们的共同意义或好处。选项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 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activities let students enjoy exercise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 and art during breaks.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这些活动让学生们在课间享受锻炼、自然和艺术。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802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share them with your schools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sz="2800"/>
          </a:p>
        </p:txBody>
      </p:sp>
      <p:sp>
        <p:nvSpPr>
          <p:cNvPr id="3" name="矩形 2"/>
          <p:cNvSpPr/>
          <p:nvPr/>
        </p:nvSpPr>
        <p:spPr>
          <a:xfrm>
            <a:off x="1575305" y="84975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 sz="20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444636"/>
            <a:ext cx="11485848" cy="4680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teachers worry about students’ safety during breaks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some schools even don’t let them leave the classroom during breaks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activities let students enjoy exercise, nature and art during breaks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means students have longer breaks now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often like to read books in the classroom during breaks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have more great ideas for break time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can help their bodies and eyes keep healthy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334567" y="1527788"/>
            <a:ext cx="11505499" cy="463751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32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549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6949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根据横线后面的句子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share them with your schools.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你可以把它们分享给你的学校。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可知，这里的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指代某种东西。空格处需要一个句子，引出这个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分享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的动作，并且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应该指代空格处提到的内容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。选项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 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have more great ideas for break time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你还有更多关于课间休息的好主意吗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？）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直接提问，后面的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就指代这些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 ideas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，并鼓励学生分享。故选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7850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5" y="1124743"/>
            <a:ext cx="11521281" cy="4971049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13" y="836712"/>
            <a:ext cx="1922369" cy="64807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742" y="1250448"/>
            <a:ext cx="495300" cy="381000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53683" y="996648"/>
            <a:ext cx="11430155" cy="5219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阅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读还原解题技巧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lnSpc>
                <a:spcPct val="140000"/>
              </a:lnSpc>
            </a:pP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1.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首先需要仔细阅读短文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弄清文章的大意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确定体裁和中心。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2.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然后仔细阅读短文中的每一句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以及每一个空格处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弄清其用法以及语境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确定它们能够表达的含义。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3.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备选项分析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结合信息区域上下文理解、比对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锁定文中定位区域。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4.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排除干扰项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筛选得出答案。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5.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最后把每一句整合起来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还原相应句子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并给出解答。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960796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新趋势题型-4字.eps" descr="id:21475004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42878" y="2428516"/>
            <a:ext cx="4896544" cy="589310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250787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信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息还原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10627"/>
            <a:ext cx="11449272" cy="1504453"/>
          </a:xfrm>
          <a:prstGeom prst="rect">
            <a:avLst/>
          </a:prstGeom>
        </p:spPr>
      </p:pic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3050376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z="28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文是一篇说明文</a:t>
            </a:r>
            <a:r>
              <a:rPr lang="zh-CN" altLang="zh-CN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主要介绍了北京的小学和中学开始增加课间休息时间</a:t>
            </a:r>
            <a:r>
              <a:rPr lang="zh-CN" altLang="zh-CN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以及学校如何通过丰富多样的活动帮助学生更好地利用课间休息</a:t>
            </a:r>
            <a:r>
              <a:rPr lang="zh-CN" altLang="zh-CN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以促进他们的身心健康和预防近视。</a:t>
            </a:r>
            <a:endParaRPr lang="zh-CN" altLang="zh-CN" sz="7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4" name="语篇导航-DA.eps" descr="id:214748742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03744" y="3150395"/>
            <a:ext cx="2055825" cy="502368"/>
          </a:xfrm>
          <a:prstGeom prst="rect">
            <a:avLst/>
          </a:prstGeom>
        </p:spPr>
      </p:pic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360854" y="501317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江苏南通第一初中调研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193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students have 10-minute breaks between classes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do some exercise, talk with each other and relax during the time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think it can keep their students safe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leave their classroom unless they need to go to the toilet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636251" y="140176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22994"/>
            <a:ext cx="11485848" cy="3526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teachers worry about students’ safety during breaks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some schools even don’t let them leave the classroom during breaks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activities let students enjoy exercise, nature and art during breaks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means students have longer breaks now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often like to read books in the classroom during breaks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have more great ideas for break time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can help their bodies and eyes keep healthy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60854" y="2543629"/>
            <a:ext cx="11485848" cy="339806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65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908720"/>
            <a:ext cx="11485848" cy="541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 hangingPunct="1"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横线前面的句子描述了课间休息时学生通常可以做的事情（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锻炼、聊天、放松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）。横线后面的句子 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think it can keep their students safe. They can leave their classroom unless they need to go to the toilet.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他们认为这可以保证学生的安全。除非需要上厕所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否则他们不能离开教室。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中的第一个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指的是学校，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指的是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学生在课间休息时不能离开教室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这一规定。空格处需要一个句子，描述与前面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通常可以自由活动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相反的情况（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转折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），引出学校对课间活动的限制。选项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 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schools even don’t let them leave the classroom during breaks.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然而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有些学校甚至不让学生在课间离开教室。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942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41374"/>
          </a:xfrm>
        </p:spPr>
        <p:txBody>
          <a:bodyPr/>
          <a:lstStyle/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give students real rest time, many schools in Beijing began to add five more minutes to break time between classes this year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According to the new rule, each school should have a 30-minute big break in the morning and another one in the afternoon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should have at least 90 minutes of break time each day in primary schools and at least 105 minutes in middle schools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z="240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90502" y="268063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  <p:cxnSp>
        <p:nvCxnSpPr>
          <p:cNvPr id="5" name="直接连接符 4"/>
          <p:cNvCxnSpPr/>
          <p:nvPr/>
        </p:nvCxnSpPr>
        <p:spPr>
          <a:xfrm>
            <a:off x="4996232" y="3078597"/>
            <a:ext cx="73164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093833"/>
            <a:ext cx="11485848" cy="3526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teachers worry about students’ safety during breaks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some schools even don’t let them leave the classroom during breaks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activities let students enjoy exercise, nature and art during breaks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means students have longer breaks now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often like to read books in the classroom during breaks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have more great ideas for break time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can help their bodies and eyes keep healthy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360853" y="3194122"/>
            <a:ext cx="11488639" cy="332922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607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908720"/>
            <a:ext cx="11485848" cy="5663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横线前面的句子详细说明了北京学校的新规定：增加了课间休息时间（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课间加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上下午各有一个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分钟大课间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），并规定了小学和中学每天最低休息总时长（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105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）。空格处需要一个句子，总结或评价前面这一系列关于时间延长的具体规定。选项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means students have longer breaks now.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那意味着学生们现在有更长的休息时间了。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正是对前面所有时间延长规定的直接总结。故选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107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longer breaks, students will have more time to play outdoors and relax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zh-CN" altLang="zh-CN" sz="2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students use their break time better, many schools in Beijing are trying some great ideas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Dianchanglu Primary School sets a climbing wall for its students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Qianjiadian Primary School builds 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 Farm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students to do some farm work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2400" u="sng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029457" y="850822"/>
            <a:ext cx="4235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G</a:t>
            </a:r>
            <a:endParaRPr lang="zh-CN" altLang="en-US" sz="18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934371"/>
            <a:ext cx="11485848" cy="3526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teachers worry about students’ safety during breaks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some schools even don’t let them leave the classroom during breaks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activities let students enjoy exercise, nature and art during breaks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means students have longer breaks now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often like to read books in the classroom during breaks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have more great ideas for break time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can help their bodies and eyes keep healthy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60854" y="3055006"/>
            <a:ext cx="11485848" cy="339806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0808619" y="1231052"/>
            <a:ext cx="88528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088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908720"/>
            <a:ext cx="11485848" cy="541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 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横线前面的句子是 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longer breaks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will have more time to play outdoors and relax.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有了更长的休息时间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学生们将有更多时间在户外玩耍和放松。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，横线后面的句子是 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help students use their break time better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schools in Beijing are trying some great ideas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为了帮助学生更好地利用课间时间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北京的许多学校正在尝试一些很棒的主意。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，空格处需要一个句子，承接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将有更多时间在户外玩耍和放松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这个好处，进一步说明这种户外活动或放松带来的具体益处。选项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 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can help their bodies and eyes keep healthy.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这有助于他们的身体和眼睛保持健康。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207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Huashi Primary School holds an art show in the hallway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can enjoy great pictures during the break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interesting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z="240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67845" y="1389553"/>
            <a:ext cx="7168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r>
              <a:rPr lang="zh-CN" altLang="zh-CN" sz="2400">
                <a:cs typeface="Times New Roman" panose="02020603050405020304" pitchFamily="18" charset="0"/>
              </a:rPr>
              <a:t>　</a:t>
            </a:r>
            <a:endParaRPr lang="zh-CN" altLang="en-US" sz="1800"/>
          </a:p>
        </p:txBody>
      </p:sp>
      <p:cxnSp>
        <p:nvCxnSpPr>
          <p:cNvPr id="4" name="直接连接符 3"/>
          <p:cNvCxnSpPr/>
          <p:nvPr/>
        </p:nvCxnSpPr>
        <p:spPr>
          <a:xfrm>
            <a:off x="4989087" y="1782243"/>
            <a:ext cx="73164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988840"/>
            <a:ext cx="11485848" cy="3526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teachers worry about students’ safety during breaks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some schools even don’t let them leave the classroom during breaks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activities let students enjoy exercise, nature and art during breaks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means students have longer breaks now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often like to read books in the classroom during breaks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have more great ideas for break time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can help their bodies and eyes keep healthy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60854" y="2109475"/>
            <a:ext cx="11485848" cy="339806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01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1413</Words>
  <Application>Microsoft Office PowerPoint</Application>
  <PresentationFormat>自定义</PresentationFormat>
  <Paragraphs>57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497</cp:revision>
  <dcterms:created xsi:type="dcterms:W3CDTF">2020-11-06T05:24:00Z</dcterms:created>
  <dcterms:modified xsi:type="dcterms:W3CDTF">2025-09-13T08:28:14Z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3C360012CC334FD6977828394B3DE29F_12</vt:lpwstr>
  </property>
</Properties>
</file>